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80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8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7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9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49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188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25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8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23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7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A115F-37B3-4412-80DF-A372E2A6E048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E567D-EE97-40A0-8883-DF7453FA7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0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ExpandRx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Helping your pharmacy expand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5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Efficiencies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 </a:t>
            </a:r>
            <a:r>
              <a:rPr lang="en-US" dirty="0"/>
              <a:t>d</a:t>
            </a:r>
            <a:r>
              <a:rPr lang="en-US" dirty="0" smtClean="0"/>
              <a:t>ata entry</a:t>
            </a:r>
          </a:p>
          <a:p>
            <a:pPr lvl="1"/>
            <a:r>
              <a:rPr lang="en-US" dirty="0" smtClean="0"/>
              <a:t>Software that seamlessly communicates between prescribers and your pharmacy</a:t>
            </a:r>
          </a:p>
          <a:p>
            <a:pPr lvl="1"/>
            <a:r>
              <a:rPr lang="en-US" dirty="0" smtClean="0"/>
              <a:t>Essentially the hospice  does all the data entry</a:t>
            </a:r>
          </a:p>
          <a:p>
            <a:r>
              <a:rPr lang="en-US" dirty="0" smtClean="0"/>
              <a:t>No phone calls</a:t>
            </a:r>
          </a:p>
          <a:p>
            <a:pPr lvl="1"/>
            <a:r>
              <a:rPr lang="en-US" dirty="0" smtClean="0"/>
              <a:t>All scripts new and refill done electronically</a:t>
            </a:r>
          </a:p>
          <a:p>
            <a:pPr lvl="1"/>
            <a:r>
              <a:rPr lang="en-US" dirty="0" smtClean="0"/>
              <a:t>Clinical consultation done by contracted pharmacists</a:t>
            </a:r>
          </a:p>
          <a:p>
            <a:r>
              <a:rPr lang="en-US" dirty="0" smtClean="0"/>
              <a:t>No third party billing</a:t>
            </a:r>
          </a:p>
          <a:p>
            <a:pPr lvl="1"/>
            <a:r>
              <a:rPr lang="en-US" dirty="0" smtClean="0"/>
              <a:t>Billing and Medicare reporting done for you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5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as 1,2,3…..delivered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Order entered by hospice</a:t>
            </a:r>
          </a:p>
          <a:p>
            <a:r>
              <a:rPr lang="en-US" dirty="0" smtClean="0"/>
              <a:t>2. Prescription sent to prescriber for signature</a:t>
            </a:r>
          </a:p>
          <a:p>
            <a:r>
              <a:rPr lang="en-US" dirty="0" smtClean="0"/>
              <a:t>3. Prescription sent to pharmacy for filling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Pharmacy delivers prescription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2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Increased</a:t>
            </a:r>
            <a:br>
              <a:rPr lang="en-US" dirty="0" smtClean="0"/>
            </a:br>
            <a:r>
              <a:rPr lang="en-US" dirty="0" smtClean="0"/>
              <a:t>Profits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Script Volume</a:t>
            </a:r>
          </a:p>
          <a:p>
            <a:pPr lvl="1"/>
            <a:r>
              <a:rPr lang="en-US" dirty="0" smtClean="0"/>
              <a:t>Hospice prescriptions in you area routed to your pharmacy	</a:t>
            </a:r>
          </a:p>
          <a:p>
            <a:r>
              <a:rPr lang="en-US" dirty="0" smtClean="0"/>
              <a:t>Marketing</a:t>
            </a:r>
          </a:p>
          <a:p>
            <a:pPr lvl="1"/>
            <a:r>
              <a:rPr lang="en-US" dirty="0" smtClean="0"/>
              <a:t>We contract with hospices on your behalf</a:t>
            </a:r>
          </a:p>
          <a:p>
            <a:r>
              <a:rPr lang="en-US" dirty="0" smtClean="0"/>
              <a:t>Delivery</a:t>
            </a:r>
          </a:p>
          <a:p>
            <a:pPr lvl="1"/>
            <a:r>
              <a:rPr lang="en-US" dirty="0" smtClean="0"/>
              <a:t>You are paid $10 per delivery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99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Patient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</a:t>
            </a:r>
          </a:p>
          <a:p>
            <a:pPr lvl="1"/>
            <a:r>
              <a:rPr lang="en-US" dirty="0" smtClean="0"/>
              <a:t>Many hospice patients are forced to use mail order</a:t>
            </a:r>
          </a:p>
          <a:p>
            <a:r>
              <a:rPr lang="en-US" dirty="0" smtClean="0"/>
              <a:t>Fast Delivery</a:t>
            </a:r>
          </a:p>
          <a:p>
            <a:pPr lvl="1"/>
            <a:r>
              <a:rPr lang="en-US" dirty="0" smtClean="0"/>
              <a:t>Consistent same day delivery</a:t>
            </a:r>
          </a:p>
          <a:p>
            <a:r>
              <a:rPr lang="en-US" dirty="0" smtClean="0"/>
              <a:t>Positive impact</a:t>
            </a:r>
          </a:p>
          <a:p>
            <a:pPr lvl="1"/>
            <a:r>
              <a:rPr lang="en-US" dirty="0" smtClean="0"/>
              <a:t>Software is intuitive and easily fits </a:t>
            </a:r>
            <a:r>
              <a:rPr lang="en-US" dirty="0" smtClean="0"/>
              <a:t>around</a:t>
            </a:r>
            <a:r>
              <a:rPr lang="en-US" dirty="0" smtClean="0"/>
              <a:t> any pharmacy work flow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7683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74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132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ExpandRx</vt:lpstr>
      <vt:lpstr>Increased Efficiencies</vt:lpstr>
      <vt:lpstr>Easy as 1,2,3…..delivered</vt:lpstr>
      <vt:lpstr>Increased Profits</vt:lpstr>
      <vt:lpstr>Increased Patient Care</vt:lpstr>
      <vt:lpstr>Questions and Concerns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ExpandRx</dc:title>
  <dc:creator>Rebecca Smith</dc:creator>
  <cp:lastModifiedBy>Rebecca Smith</cp:lastModifiedBy>
  <cp:revision>5</cp:revision>
  <cp:lastPrinted>2014-09-22T22:29:31Z</cp:lastPrinted>
  <dcterms:created xsi:type="dcterms:W3CDTF">2014-09-22T21:46:48Z</dcterms:created>
  <dcterms:modified xsi:type="dcterms:W3CDTF">2014-09-22T22:34:59Z</dcterms:modified>
</cp:coreProperties>
</file>